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513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8347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647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0868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9175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976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735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492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100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72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001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7A7C0-B8A9-49AD-844D-B9EEC5E3451E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F4A1E-034B-4BF5-8056-EB67753B306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680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DE763-969F-3166-CA31-EFEE90F8E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6858000"/>
          </a:xfrm>
        </p:spPr>
        <p:txBody>
          <a:bodyPr anchor="ctr">
            <a:noAutofit/>
          </a:bodyPr>
          <a:lstStyle/>
          <a:p>
            <a:r>
              <a:rPr lang="en-US" sz="12100" b="1" dirty="0"/>
              <a:t>IDENTITAS</a:t>
            </a:r>
            <a:br>
              <a:rPr lang="en-US" sz="12100" b="1" dirty="0"/>
            </a:br>
            <a:r>
              <a:rPr lang="en-US" sz="12100" b="1" dirty="0"/>
              <a:t>DIRI</a:t>
            </a:r>
            <a:br>
              <a:rPr lang="en-US" sz="12100" b="1" dirty="0"/>
            </a:br>
            <a:r>
              <a:rPr lang="en-US" sz="12100" b="1" dirty="0"/>
              <a:t>YANG BENAR</a:t>
            </a:r>
            <a:endParaRPr lang="en-ID" sz="12100" b="1" dirty="0"/>
          </a:p>
        </p:txBody>
      </p:sp>
    </p:spTree>
    <p:extLst>
      <p:ext uri="{BB962C8B-B14F-4D97-AF65-F5344CB8AC3E}">
        <p14:creationId xmlns:p14="http://schemas.microsoft.com/office/powerpoint/2010/main" val="2242972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F0632-A1B4-13CA-DEE6-2D787D31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4400" dirty="0"/>
              <a:t>Adalah </a:t>
            </a:r>
            <a:r>
              <a:rPr lang="en-ID" sz="4400" b="1" dirty="0"/>
              <a:t>PENTING </a:t>
            </a:r>
            <a:r>
              <a:rPr lang="en-ID" sz="4400" dirty="0" err="1"/>
              <a:t>untuk</a:t>
            </a:r>
            <a:r>
              <a:rPr lang="en-ID" sz="4400" dirty="0"/>
              <a:t> </a:t>
            </a:r>
            <a:r>
              <a:rPr lang="en-ID" sz="4400" dirty="0" err="1"/>
              <a:t>kita</a:t>
            </a:r>
            <a:r>
              <a:rPr lang="en-ID" sz="4400" dirty="0"/>
              <a:t> </a:t>
            </a:r>
            <a:r>
              <a:rPr lang="en-ID" sz="4400" b="1" u="sng" dirty="0" err="1"/>
              <a:t>memiliki</a:t>
            </a:r>
            <a:r>
              <a:rPr lang="en-ID" sz="4400" b="1" u="sng" dirty="0"/>
              <a:t> </a:t>
            </a:r>
            <a:r>
              <a:rPr lang="en-ID" sz="4400" b="1" u="sng" dirty="0" err="1"/>
              <a:t>pemahaman</a:t>
            </a:r>
            <a:r>
              <a:rPr lang="en-ID" sz="4400" b="1" u="sng" dirty="0"/>
              <a:t> </a:t>
            </a:r>
            <a:r>
              <a:rPr lang="en-ID" sz="4400" b="1" u="sng" dirty="0" err="1"/>
              <a:t>tentang</a:t>
            </a:r>
            <a:r>
              <a:rPr lang="en-ID" sz="4400" b="1" u="sng" dirty="0"/>
              <a:t> </a:t>
            </a:r>
            <a:r>
              <a:rPr lang="en-ID" sz="4400" b="1" u="sng" dirty="0" err="1"/>
              <a:t>identitas</a:t>
            </a:r>
            <a:r>
              <a:rPr lang="en-ID" sz="4400" b="1" u="sng" dirty="0"/>
              <a:t> </a:t>
            </a:r>
            <a:r>
              <a:rPr lang="en-ID" sz="4400" b="1" u="sng" dirty="0" err="1"/>
              <a:t>diri</a:t>
            </a:r>
            <a:r>
              <a:rPr lang="en-ID" sz="4400" b="1" u="sng" dirty="0"/>
              <a:t> </a:t>
            </a:r>
            <a:r>
              <a:rPr lang="en-ID" sz="4400" b="1" u="sng" dirty="0" err="1"/>
              <a:t>atau</a:t>
            </a:r>
            <a:r>
              <a:rPr lang="en-ID" sz="4400" b="1" u="sng" dirty="0"/>
              <a:t> </a:t>
            </a:r>
            <a:r>
              <a:rPr lang="en-ID" sz="4400" b="1" u="sng" dirty="0" err="1"/>
              <a:t>gambar</a:t>
            </a:r>
            <a:r>
              <a:rPr lang="en-ID" sz="4400" b="1" u="sng" dirty="0"/>
              <a:t> </a:t>
            </a:r>
            <a:r>
              <a:rPr lang="en-ID" sz="4400" b="1" u="sng" dirty="0" err="1"/>
              <a:t>diri</a:t>
            </a:r>
            <a:r>
              <a:rPr lang="en-ID" sz="4400" dirty="0"/>
              <a:t> </a:t>
            </a:r>
            <a:r>
              <a:rPr lang="en-ID" sz="4400" b="1" i="1" dirty="0">
                <a:solidFill>
                  <a:srgbClr val="C00000"/>
                </a:solidFill>
              </a:rPr>
              <a:t>yang </a:t>
            </a:r>
            <a:r>
              <a:rPr lang="en-ID" sz="4400" b="1" i="1" dirty="0" err="1">
                <a:solidFill>
                  <a:srgbClr val="C00000"/>
                </a:solidFill>
              </a:rPr>
              <a:t>benar</a:t>
            </a:r>
            <a:r>
              <a:rPr lang="en-ID" sz="4400" b="1" i="1" dirty="0">
                <a:solidFill>
                  <a:srgbClr val="C00000"/>
                </a:solidFill>
              </a:rPr>
              <a:t> di </a:t>
            </a:r>
            <a:r>
              <a:rPr lang="en-ID" sz="4400" b="1" i="1" dirty="0" err="1">
                <a:solidFill>
                  <a:srgbClr val="C00000"/>
                </a:solidFill>
              </a:rPr>
              <a:t>dalam</a:t>
            </a:r>
            <a:r>
              <a:rPr lang="en-ID" sz="4400" b="1" i="1" dirty="0">
                <a:solidFill>
                  <a:srgbClr val="C00000"/>
                </a:solidFill>
              </a:rPr>
              <a:t> Tuhan</a:t>
            </a:r>
            <a:r>
              <a:rPr lang="en-ID" sz="4400" dirty="0"/>
              <a:t>.</a:t>
            </a:r>
          </a:p>
          <a:p>
            <a:pPr marL="0" indent="0">
              <a:buNone/>
            </a:pPr>
            <a:endParaRPr lang="en-ID" sz="4400" b="1" dirty="0"/>
          </a:p>
          <a:p>
            <a:pPr marL="0" indent="0">
              <a:buNone/>
            </a:pPr>
            <a:r>
              <a:rPr lang="en-ID" sz="4400" b="1" dirty="0">
                <a:solidFill>
                  <a:srgbClr val="FF0000"/>
                </a:solidFill>
              </a:rPr>
              <a:t>Amsal 23:7</a:t>
            </a:r>
            <a:endParaRPr lang="en-ID" sz="44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ID" sz="4400" dirty="0"/>
              <a:t>TB “</a:t>
            </a:r>
            <a:r>
              <a:rPr lang="en-ID" sz="4400" b="1" i="1" dirty="0" err="1">
                <a:solidFill>
                  <a:srgbClr val="FF0000"/>
                </a:solidFill>
              </a:rPr>
              <a:t>Sebab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seperti</a:t>
            </a:r>
            <a:r>
              <a:rPr lang="en-ID" sz="4400" b="1" i="1" dirty="0">
                <a:solidFill>
                  <a:srgbClr val="FF0000"/>
                </a:solidFill>
              </a:rPr>
              <a:t> orang yang </a:t>
            </a:r>
            <a:r>
              <a:rPr lang="en-ID" sz="4400" b="1" i="1" dirty="0" err="1">
                <a:solidFill>
                  <a:srgbClr val="FF0000"/>
                </a:solidFill>
              </a:rPr>
              <a:t>membuat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perhitungan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dalam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dirinya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sendiri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demikianlah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ia</a:t>
            </a:r>
            <a:r>
              <a:rPr lang="en-ID" sz="4400" dirty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400" dirty="0"/>
              <a:t>ILT “</a:t>
            </a:r>
            <a:r>
              <a:rPr lang="en-ID" sz="4400" b="1" i="1" dirty="0" err="1">
                <a:solidFill>
                  <a:srgbClr val="FF0000"/>
                </a:solidFill>
              </a:rPr>
              <a:t>Sebab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seperti</a:t>
            </a:r>
            <a:r>
              <a:rPr lang="en-ID" sz="4400" b="1" i="1" dirty="0">
                <a:solidFill>
                  <a:srgbClr val="FF0000"/>
                </a:solidFill>
              </a:rPr>
              <a:t> orang </a:t>
            </a:r>
            <a:r>
              <a:rPr lang="en-ID" sz="4400" b="1" i="1" dirty="0" err="1">
                <a:solidFill>
                  <a:srgbClr val="FF0000"/>
                </a:solidFill>
              </a:rPr>
              <a:t>berpikir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dalam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jiwanya</a:t>
            </a:r>
            <a:r>
              <a:rPr lang="en-ID" sz="4400" b="1" i="1" dirty="0">
                <a:solidFill>
                  <a:srgbClr val="FF0000"/>
                </a:solidFill>
              </a:rPr>
              <a:t>, </a:t>
            </a:r>
            <a:r>
              <a:rPr lang="en-ID" sz="4400" b="1" i="1" dirty="0" err="1">
                <a:solidFill>
                  <a:srgbClr val="FF0000"/>
                </a:solidFill>
              </a:rPr>
              <a:t>demikianlah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ia</a:t>
            </a:r>
            <a:r>
              <a:rPr lang="en-ID" sz="4400" dirty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400" dirty="0"/>
              <a:t>IMB “</a:t>
            </a:r>
            <a:r>
              <a:rPr lang="en-ID" sz="4400" b="1" i="1" dirty="0" err="1">
                <a:solidFill>
                  <a:srgbClr val="FF0000"/>
                </a:solidFill>
              </a:rPr>
              <a:t>Sebab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sebagaimana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ia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berpikir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dalam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hatinya</a:t>
            </a:r>
            <a:r>
              <a:rPr lang="en-ID" sz="4400" b="1" i="1" dirty="0">
                <a:solidFill>
                  <a:srgbClr val="FF0000"/>
                </a:solidFill>
              </a:rPr>
              <a:t>, </a:t>
            </a:r>
            <a:r>
              <a:rPr lang="en-ID" sz="4400" b="1" i="1" dirty="0" err="1">
                <a:solidFill>
                  <a:srgbClr val="FF0000"/>
                </a:solidFill>
              </a:rPr>
              <a:t>demikian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jugalah</a:t>
            </a:r>
            <a:r>
              <a:rPr lang="en-ID" sz="4400" b="1" i="1" dirty="0">
                <a:solidFill>
                  <a:srgbClr val="FF0000"/>
                </a:solidFill>
              </a:rPr>
              <a:t> </a:t>
            </a:r>
            <a:r>
              <a:rPr lang="en-ID" sz="4400" b="1" i="1" dirty="0" err="1">
                <a:solidFill>
                  <a:srgbClr val="FF0000"/>
                </a:solidFill>
              </a:rPr>
              <a:t>ia</a:t>
            </a:r>
            <a:r>
              <a:rPr lang="en-ID" sz="4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901861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9D3C8-3658-9C6F-4683-B202ABF68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FF436-58D3-8221-3269-7A1F24D51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ID" sz="4000" b="1" dirty="0"/>
              <a:t>SESEORANG BISA MEMILIKI GAMBAR YANG KELIRU TERHADAP DIRINYA</a:t>
            </a:r>
            <a:r>
              <a:rPr lang="en-ID" sz="4000" dirty="0"/>
              <a:t>, </a:t>
            </a:r>
            <a:r>
              <a:rPr lang="en-ID" sz="4000" dirty="0" err="1"/>
              <a:t>sebagian</a:t>
            </a:r>
            <a:r>
              <a:rPr lang="en-ID" sz="4000" dirty="0"/>
              <a:t> </a:t>
            </a:r>
            <a:r>
              <a:rPr lang="en-ID" sz="4000" dirty="0" err="1"/>
              <a:t>besar</a:t>
            </a:r>
            <a:r>
              <a:rPr lang="en-ID" sz="4000" dirty="0"/>
              <a:t> </a:t>
            </a:r>
            <a:r>
              <a:rPr lang="en-ID" sz="4000" b="1" u="sng" dirty="0" err="1"/>
              <a:t>karena</a:t>
            </a:r>
            <a:r>
              <a:rPr lang="en-ID" sz="4000" b="1" u="sng" dirty="0"/>
              <a:t> </a:t>
            </a:r>
            <a:r>
              <a:rPr lang="en-ID" sz="4000" b="1" u="sng" dirty="0" err="1"/>
              <a:t>cara</a:t>
            </a:r>
            <a:r>
              <a:rPr lang="en-ID" sz="4000" b="1" u="sng" dirty="0"/>
              <a:t> </a:t>
            </a:r>
            <a:r>
              <a:rPr lang="en-ID" sz="4000" b="1" u="sng" dirty="0" err="1"/>
              <a:t>mereka</a:t>
            </a:r>
            <a:r>
              <a:rPr lang="en-ID" sz="4000" b="1" u="sng" dirty="0"/>
              <a:t> </a:t>
            </a:r>
            <a:r>
              <a:rPr lang="en-ID" sz="4000" b="1" u="sng" dirty="0" err="1"/>
              <a:t>mempercayai</a:t>
            </a:r>
            <a:r>
              <a:rPr lang="en-ID" sz="4000" b="1" u="sng" dirty="0"/>
              <a:t> </a:t>
            </a:r>
            <a:r>
              <a:rPr lang="en-ID" sz="4000" b="1" u="sng" dirty="0" err="1"/>
              <a:t>kebenaran</a:t>
            </a:r>
            <a:r>
              <a:rPr lang="en-ID" sz="4000" b="1" u="sng" dirty="0"/>
              <a:t> yang salah</a:t>
            </a:r>
            <a:r>
              <a:rPr lang="en-ID" sz="40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/>
              <a:t>Latar </a:t>
            </a:r>
            <a:r>
              <a:rPr lang="en-ID" sz="4000" dirty="0" err="1"/>
              <a:t>belakang</a:t>
            </a:r>
            <a:r>
              <a:rPr lang="en-ID" sz="4000" dirty="0"/>
              <a:t> yang </a:t>
            </a:r>
            <a:r>
              <a:rPr lang="en-ID" sz="4000" dirty="0" err="1"/>
              <a:t>menempel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diri</a:t>
            </a:r>
            <a:r>
              <a:rPr lang="en-ID" sz="4000" dirty="0"/>
              <a:t>: </a:t>
            </a:r>
            <a:r>
              <a:rPr lang="en-ID" sz="4000" dirty="0" err="1"/>
              <a:t>fisik</a:t>
            </a:r>
            <a:r>
              <a:rPr lang="en-ID" sz="4000" dirty="0"/>
              <a:t>, </a:t>
            </a:r>
            <a:r>
              <a:rPr lang="en-ID" sz="4000" dirty="0" err="1"/>
              <a:t>ras</a:t>
            </a:r>
            <a:r>
              <a:rPr lang="en-ID" sz="4000" dirty="0"/>
              <a:t>, </a:t>
            </a:r>
            <a:r>
              <a:rPr lang="en-ID" sz="4000" dirty="0" err="1"/>
              <a:t>suku</a:t>
            </a:r>
            <a:r>
              <a:rPr lang="en-ID" sz="4000" dirty="0"/>
              <a:t>, dan </a:t>
            </a:r>
            <a:r>
              <a:rPr lang="en-ID" sz="4000" dirty="0" err="1"/>
              <a:t>orangtua</a:t>
            </a:r>
            <a:r>
              <a:rPr lang="en-ID" sz="40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/>
              <a:t>Apa yang </a:t>
            </a:r>
            <a:r>
              <a:rPr lang="en-ID" sz="4000" dirty="0" err="1"/>
              <a:t>terjadi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keluarga</a:t>
            </a:r>
            <a:r>
              <a:rPr lang="en-ID" sz="4000" dirty="0"/>
              <a:t> </a:t>
            </a:r>
            <a:r>
              <a:rPr lang="en-ID" sz="4000" dirty="0" err="1"/>
              <a:t>terhadap</a:t>
            </a:r>
            <a:r>
              <a:rPr lang="en-ID" sz="4000" dirty="0"/>
              <a:t> </a:t>
            </a:r>
            <a:r>
              <a:rPr lang="en-ID" sz="4000" dirty="0" err="1"/>
              <a:t>diri</a:t>
            </a:r>
            <a:r>
              <a:rPr lang="en-ID" sz="4000" dirty="0"/>
              <a:t> </a:t>
            </a:r>
            <a:r>
              <a:rPr lang="en-ID" sz="4000" dirty="0" err="1"/>
              <a:t>mereka</a:t>
            </a:r>
            <a:r>
              <a:rPr lang="en-ID" sz="4000" dirty="0"/>
              <a:t>: </a:t>
            </a:r>
            <a:r>
              <a:rPr lang="en-ID" sz="4000" dirty="0" err="1"/>
              <a:t>orangtua</a:t>
            </a:r>
            <a:r>
              <a:rPr lang="en-ID" sz="4000" dirty="0"/>
              <a:t> </a:t>
            </a:r>
            <a:r>
              <a:rPr lang="en-ID" sz="4000" dirty="0" err="1"/>
              <a:t>bercerai</a:t>
            </a:r>
            <a:r>
              <a:rPr lang="en-ID" sz="4000" dirty="0"/>
              <a:t>, </a:t>
            </a:r>
            <a:r>
              <a:rPr lang="en-ID" sz="4000" dirty="0" err="1"/>
              <a:t>perbuatan</a:t>
            </a:r>
            <a:r>
              <a:rPr lang="en-ID" sz="4000" dirty="0"/>
              <a:t> </a:t>
            </a:r>
            <a:r>
              <a:rPr lang="en-ID" sz="4000" dirty="0" err="1"/>
              <a:t>orangtua</a:t>
            </a:r>
            <a:r>
              <a:rPr lang="en-ID" sz="4000" dirty="0"/>
              <a:t>,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perkataan</a:t>
            </a:r>
            <a:r>
              <a:rPr lang="en-ID" sz="4000" dirty="0"/>
              <a:t> </a:t>
            </a:r>
            <a:r>
              <a:rPr lang="en-ID" sz="4000" dirty="0" err="1"/>
              <a:t>orangtua</a:t>
            </a:r>
            <a:r>
              <a:rPr lang="en-ID" sz="40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/>
              <a:t>Apa yang </a:t>
            </a:r>
            <a:r>
              <a:rPr lang="en-ID" sz="4000" dirty="0" err="1"/>
              <a:t>terjadi</a:t>
            </a:r>
            <a:r>
              <a:rPr lang="en-ID" sz="4000" dirty="0"/>
              <a:t> </a:t>
            </a:r>
            <a:r>
              <a:rPr lang="en-ID" sz="4000" dirty="0" err="1"/>
              <a:t>dalam</a:t>
            </a:r>
            <a:r>
              <a:rPr lang="en-ID" sz="4000" dirty="0"/>
              <a:t> </a:t>
            </a:r>
            <a:r>
              <a:rPr lang="en-ID" sz="4000" dirty="0" err="1"/>
              <a:t>lingkungan</a:t>
            </a:r>
            <a:r>
              <a:rPr lang="en-ID" sz="4000" dirty="0"/>
              <a:t> </a:t>
            </a:r>
            <a:r>
              <a:rPr lang="en-ID" sz="4000" dirty="0" err="1"/>
              <a:t>terhadap</a:t>
            </a:r>
            <a:r>
              <a:rPr lang="en-ID" sz="4000" dirty="0"/>
              <a:t> </a:t>
            </a:r>
            <a:r>
              <a:rPr lang="en-ID" sz="4000" dirty="0" err="1"/>
              <a:t>diri</a:t>
            </a:r>
            <a:r>
              <a:rPr lang="en-ID" sz="4000" dirty="0"/>
              <a:t> </a:t>
            </a:r>
            <a:r>
              <a:rPr lang="en-ID" sz="4000" dirty="0" err="1"/>
              <a:t>mereka</a:t>
            </a:r>
            <a:r>
              <a:rPr lang="en-ID" sz="4000" dirty="0"/>
              <a:t>: </a:t>
            </a:r>
            <a:r>
              <a:rPr lang="en-ID" sz="4000" dirty="0" err="1"/>
              <a:t>peristiwa</a:t>
            </a:r>
            <a:r>
              <a:rPr lang="en-ID" sz="4000" dirty="0"/>
              <a:t> yang </a:t>
            </a:r>
            <a:r>
              <a:rPr lang="en-ID" sz="4000" dirty="0" err="1"/>
              <a:t>terjadi</a:t>
            </a:r>
            <a:r>
              <a:rPr lang="en-ID" sz="4000" dirty="0"/>
              <a:t>, </a:t>
            </a:r>
            <a:r>
              <a:rPr lang="en-ID" sz="4000" dirty="0" err="1"/>
              <a:t>perkataan</a:t>
            </a:r>
            <a:r>
              <a:rPr lang="en-ID" sz="4000" dirty="0"/>
              <a:t> orang, </a:t>
            </a:r>
            <a:r>
              <a:rPr lang="en-ID" sz="4000" dirty="0" err="1"/>
              <a:t>atau</a:t>
            </a:r>
            <a:r>
              <a:rPr lang="en-ID" sz="4000" dirty="0"/>
              <a:t> </a:t>
            </a:r>
            <a:r>
              <a:rPr lang="en-ID" sz="4000" dirty="0" err="1"/>
              <a:t>perbuatan</a:t>
            </a:r>
            <a:r>
              <a:rPr lang="en-ID" sz="4000" dirty="0"/>
              <a:t> orang.</a:t>
            </a:r>
          </a:p>
        </p:txBody>
      </p:sp>
    </p:spTree>
    <p:extLst>
      <p:ext uri="{BB962C8B-B14F-4D97-AF65-F5344CB8AC3E}">
        <p14:creationId xmlns:p14="http://schemas.microsoft.com/office/powerpoint/2010/main" val="210257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02E1A-035E-C283-F41B-C0F4ABB0F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617DF-FC68-8E41-13C1-F6EB41CDE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4000" b="1" dirty="0">
                <a:solidFill>
                  <a:srgbClr val="FF0000"/>
                </a:solidFill>
              </a:rPr>
              <a:t>Yeremia 29:11</a:t>
            </a:r>
            <a:endParaRPr lang="en-ID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D" sz="4000" b="1" dirty="0"/>
              <a:t>IBLIS BERUSAHA MEMBERIKAN NILAI KEPADA DIRI KITA</a:t>
            </a:r>
            <a:r>
              <a:rPr lang="en-ID" sz="4000" dirty="0"/>
              <a:t> dan </a:t>
            </a:r>
            <a:r>
              <a:rPr lang="en-ID" sz="4000" b="1" i="1" dirty="0" err="1">
                <a:solidFill>
                  <a:srgbClr val="C00000"/>
                </a:solidFill>
              </a:rPr>
              <a:t>berusaha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membuat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diri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kita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percaya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kepada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nilai</a:t>
            </a:r>
            <a:r>
              <a:rPr lang="en-ID" sz="4000" b="1" i="1" dirty="0">
                <a:solidFill>
                  <a:srgbClr val="C00000"/>
                </a:solidFill>
              </a:rPr>
              <a:t> </a:t>
            </a:r>
            <a:r>
              <a:rPr lang="en-ID" sz="4000" b="1" i="1" dirty="0" err="1">
                <a:solidFill>
                  <a:srgbClr val="C00000"/>
                </a:solidFill>
              </a:rPr>
              <a:t>tersebut</a:t>
            </a:r>
            <a:r>
              <a:rPr lang="en-ID" sz="4000" dirty="0"/>
              <a:t>, </a:t>
            </a:r>
            <a:r>
              <a:rPr lang="en-ID" sz="4000" dirty="0" err="1"/>
              <a:t>padahal</a:t>
            </a:r>
            <a:r>
              <a:rPr lang="en-ID" sz="4000" dirty="0"/>
              <a:t> </a:t>
            </a:r>
            <a:r>
              <a:rPr lang="en-ID" sz="4000" dirty="0" err="1"/>
              <a:t>seharusnya</a:t>
            </a:r>
            <a:r>
              <a:rPr lang="en-ID" sz="4000" dirty="0"/>
              <a:t> </a:t>
            </a:r>
            <a:r>
              <a:rPr lang="en-ID" sz="4000" dirty="0" err="1"/>
              <a:t>kita</a:t>
            </a:r>
            <a:r>
              <a:rPr lang="en-ID" sz="4000" dirty="0"/>
              <a:t> </a:t>
            </a:r>
            <a:r>
              <a:rPr lang="en-ID" sz="4000" dirty="0" err="1"/>
              <a:t>percaya</a:t>
            </a:r>
            <a:r>
              <a:rPr lang="en-ID" sz="4000" dirty="0"/>
              <a:t> </a:t>
            </a:r>
            <a:r>
              <a:rPr lang="en-ID" sz="4000" dirty="0" err="1"/>
              <a:t>bahwa</a:t>
            </a:r>
            <a:r>
              <a:rPr lang="en-ID" sz="4000" dirty="0"/>
              <a:t> </a:t>
            </a:r>
            <a:r>
              <a:rPr lang="en-ID" sz="4000" b="1" u="sng" dirty="0"/>
              <a:t>Tuhan </a:t>
            </a:r>
            <a:r>
              <a:rPr lang="en-ID" sz="4000" b="1" u="sng" dirty="0" err="1"/>
              <a:t>amat</a:t>
            </a:r>
            <a:r>
              <a:rPr lang="en-ID" sz="4000" b="1" u="sng" dirty="0"/>
              <a:t> sangat </a:t>
            </a:r>
            <a:r>
              <a:rPr lang="en-ID" sz="4000" b="1" u="sng" dirty="0" err="1"/>
              <a:t>sanggup</a:t>
            </a:r>
            <a:r>
              <a:rPr lang="en-ID" sz="4000" b="1" u="sng" dirty="0"/>
              <a:t> </a:t>
            </a:r>
            <a:r>
              <a:rPr lang="en-ID" sz="4000" b="1" u="sng" dirty="0" err="1"/>
              <a:t>mengubahkan</a:t>
            </a:r>
            <a:r>
              <a:rPr lang="en-ID" sz="4000" b="1" u="sng" dirty="0"/>
              <a:t> </a:t>
            </a:r>
            <a:r>
              <a:rPr lang="en-ID" sz="4000" b="1" u="sng" dirty="0" err="1"/>
              <a:t>kita</a:t>
            </a:r>
            <a:r>
              <a:rPr lang="en-ID" sz="40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 err="1"/>
              <a:t>Bahwa</a:t>
            </a:r>
            <a:r>
              <a:rPr lang="en-ID" sz="4000" dirty="0"/>
              <a:t> “</a:t>
            </a:r>
            <a:r>
              <a:rPr lang="en-ID" sz="4000" b="1" i="1" dirty="0">
                <a:solidFill>
                  <a:srgbClr val="FF0000"/>
                </a:solidFill>
              </a:rPr>
              <a:t>Aku </a:t>
            </a:r>
            <a:r>
              <a:rPr lang="en-ID" sz="4000" b="1" i="1" dirty="0" err="1">
                <a:solidFill>
                  <a:srgbClr val="FF0000"/>
                </a:solidFill>
              </a:rPr>
              <a:t>ini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mengetahui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rancangan-rancangan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apa</a:t>
            </a:r>
            <a:r>
              <a:rPr lang="en-ID" sz="4000" b="1" i="1" dirty="0">
                <a:solidFill>
                  <a:srgbClr val="FF0000"/>
                </a:solidFill>
              </a:rPr>
              <a:t> yang </a:t>
            </a:r>
            <a:r>
              <a:rPr lang="en-ID" sz="4000" b="1" i="1" dirty="0" err="1">
                <a:solidFill>
                  <a:srgbClr val="FF0000"/>
                </a:solidFill>
              </a:rPr>
              <a:t>ada</a:t>
            </a:r>
            <a:r>
              <a:rPr lang="en-ID" sz="4000" b="1" i="1" dirty="0">
                <a:solidFill>
                  <a:srgbClr val="FF0000"/>
                </a:solidFill>
              </a:rPr>
              <a:t> pada-Ku </a:t>
            </a:r>
            <a:r>
              <a:rPr lang="en-ID" sz="4000" b="1" i="1" dirty="0" err="1">
                <a:solidFill>
                  <a:srgbClr val="FF0000"/>
                </a:solidFill>
              </a:rPr>
              <a:t>mengenai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kamu</a:t>
            </a:r>
            <a:r>
              <a:rPr lang="en-ID" sz="4000" dirty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 err="1"/>
              <a:t>Bahwa</a:t>
            </a:r>
            <a:r>
              <a:rPr lang="en-ID" sz="4000" dirty="0"/>
              <a:t> “</a:t>
            </a:r>
            <a:r>
              <a:rPr lang="en-ID" sz="4000" b="1" i="1" dirty="0" err="1">
                <a:solidFill>
                  <a:srgbClr val="FF0000"/>
                </a:solidFill>
              </a:rPr>
              <a:t>rancangan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damai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sejahtera</a:t>
            </a:r>
            <a:r>
              <a:rPr lang="en-ID" sz="4000" b="1" i="1" dirty="0">
                <a:solidFill>
                  <a:srgbClr val="FF0000"/>
                </a:solidFill>
              </a:rPr>
              <a:t> dan </a:t>
            </a:r>
            <a:r>
              <a:rPr lang="en-ID" sz="4000" b="1" i="1" dirty="0" err="1">
                <a:solidFill>
                  <a:srgbClr val="FF0000"/>
                </a:solidFill>
              </a:rPr>
              <a:t>bukan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rancangan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kecelakaan</a:t>
            </a:r>
            <a:r>
              <a:rPr lang="en-ID" sz="4000" dirty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000" dirty="0" err="1"/>
              <a:t>Bahwa</a:t>
            </a:r>
            <a:r>
              <a:rPr lang="en-ID" sz="4000" dirty="0"/>
              <a:t> “</a:t>
            </a:r>
            <a:r>
              <a:rPr lang="en-ID" sz="4000" b="1" i="1" dirty="0" err="1">
                <a:solidFill>
                  <a:srgbClr val="FF0000"/>
                </a:solidFill>
              </a:rPr>
              <a:t>untuk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memberikan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kepadamu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hari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depan</a:t>
            </a:r>
            <a:r>
              <a:rPr lang="en-ID" sz="4000" b="1" i="1" dirty="0">
                <a:solidFill>
                  <a:srgbClr val="FF0000"/>
                </a:solidFill>
              </a:rPr>
              <a:t> yang </a:t>
            </a:r>
            <a:r>
              <a:rPr lang="en-ID" sz="4000" b="1" i="1" dirty="0" err="1">
                <a:solidFill>
                  <a:srgbClr val="FF0000"/>
                </a:solidFill>
              </a:rPr>
              <a:t>penuh</a:t>
            </a:r>
            <a:r>
              <a:rPr lang="en-ID" sz="4000" b="1" i="1" dirty="0">
                <a:solidFill>
                  <a:srgbClr val="FF0000"/>
                </a:solidFill>
              </a:rPr>
              <a:t> </a:t>
            </a:r>
            <a:r>
              <a:rPr lang="en-ID" sz="4000" b="1" i="1" dirty="0" err="1">
                <a:solidFill>
                  <a:srgbClr val="FF0000"/>
                </a:solidFill>
              </a:rPr>
              <a:t>harapan</a:t>
            </a:r>
            <a:r>
              <a:rPr lang="en-ID" sz="40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70687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A842B-54B9-F131-1658-2BF662F4E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94BE2-89AF-AC1A-9A4A-9E037F0D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3200" b="1" dirty="0">
                <a:solidFill>
                  <a:srgbClr val="FF0000"/>
                </a:solidFill>
              </a:rPr>
              <a:t>Roma 3:23</a:t>
            </a:r>
            <a:endParaRPr lang="en-ID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D" sz="3200" b="1" dirty="0"/>
              <a:t>DOSA </a:t>
            </a:r>
            <a:r>
              <a:rPr lang="en-ID" sz="3200" dirty="0" err="1"/>
              <a:t>menjadi</a:t>
            </a:r>
            <a:r>
              <a:rPr lang="en-ID" sz="3200" dirty="0"/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pintu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untuk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iblis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menaruhkan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nilainya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kepada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diri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kita</a:t>
            </a:r>
            <a:r>
              <a:rPr lang="en-ID" sz="3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Iblis </a:t>
            </a:r>
            <a:r>
              <a:rPr lang="en-ID" sz="3200" dirty="0" err="1"/>
              <a:t>berusaha</a:t>
            </a:r>
            <a:r>
              <a:rPr lang="en-ID" sz="3200" dirty="0"/>
              <a:t> </a:t>
            </a:r>
            <a:r>
              <a:rPr lang="en-ID" sz="3200" dirty="0" err="1"/>
              <a:t>membuat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r>
              <a:rPr lang="en-ID" sz="3200" dirty="0"/>
              <a:t> </a:t>
            </a:r>
            <a:r>
              <a:rPr lang="en-ID" sz="3200" dirty="0" err="1"/>
              <a:t>bungsu</a:t>
            </a:r>
            <a:r>
              <a:rPr lang="en-ID" sz="3200" dirty="0"/>
              <a:t> </a:t>
            </a:r>
            <a:r>
              <a:rPr lang="en-ID" sz="3200" dirty="0" err="1"/>
              <a:t>berpikir</a:t>
            </a:r>
            <a:r>
              <a:rPr lang="en-ID" sz="3200" dirty="0"/>
              <a:t> </a:t>
            </a:r>
            <a:r>
              <a:rPr lang="en-ID" sz="3200" dirty="0" err="1"/>
              <a:t>seandainya</a:t>
            </a:r>
            <a:r>
              <a:rPr lang="en-ID" sz="3200" dirty="0"/>
              <a:t> </a:t>
            </a:r>
            <a:r>
              <a:rPr lang="en-ID" sz="3200" dirty="0" err="1"/>
              <a:t>ia</a:t>
            </a:r>
            <a:r>
              <a:rPr lang="en-ID" sz="3200" dirty="0"/>
              <a:t> </a:t>
            </a:r>
            <a:r>
              <a:rPr lang="en-ID" sz="3200" dirty="0" err="1"/>
              <a:t>pulang</a:t>
            </a:r>
            <a:r>
              <a:rPr lang="en-ID" sz="3200" dirty="0"/>
              <a:t> </a:t>
            </a:r>
            <a:r>
              <a:rPr lang="en-ID" sz="3200" dirty="0" err="1"/>
              <a:t>ke</a:t>
            </a:r>
            <a:r>
              <a:rPr lang="en-ID" sz="3200" dirty="0"/>
              <a:t> </a:t>
            </a:r>
            <a:r>
              <a:rPr lang="en-ID" sz="3200" dirty="0" err="1"/>
              <a:t>rumah</a:t>
            </a:r>
            <a:r>
              <a:rPr lang="en-ID" sz="3200" dirty="0"/>
              <a:t> </a:t>
            </a:r>
            <a:r>
              <a:rPr lang="en-ID" sz="3200" dirty="0" err="1"/>
              <a:t>bapanya</a:t>
            </a:r>
            <a:r>
              <a:rPr lang="en-ID" sz="3200" dirty="0"/>
              <a:t>, </a:t>
            </a:r>
            <a:r>
              <a:rPr lang="en-ID" sz="3200" dirty="0" err="1"/>
              <a:t>maka</a:t>
            </a:r>
            <a:r>
              <a:rPr lang="en-ID" sz="3200" dirty="0"/>
              <a:t> </a:t>
            </a:r>
            <a:r>
              <a:rPr lang="en-ID" sz="3200" dirty="0" err="1"/>
              <a:t>ia</a:t>
            </a:r>
            <a:r>
              <a:rPr lang="en-ID" sz="3200" dirty="0"/>
              <a:t> </a:t>
            </a:r>
            <a:r>
              <a:rPr lang="en-ID" sz="3200" dirty="0" err="1"/>
              <a:t>hanya</a:t>
            </a:r>
            <a:r>
              <a:rPr lang="en-ID" sz="3200" dirty="0"/>
              <a:t> </a:t>
            </a:r>
            <a:r>
              <a:rPr lang="en-ID" sz="3200" dirty="0" err="1"/>
              <a:t>akan</a:t>
            </a:r>
            <a:r>
              <a:rPr lang="en-ID" sz="3200" dirty="0"/>
              <a:t> </a:t>
            </a:r>
            <a:r>
              <a:rPr lang="en-ID" sz="3200" dirty="0" err="1"/>
              <a:t>diterima</a:t>
            </a:r>
            <a:r>
              <a:rPr lang="en-ID" sz="3200" dirty="0"/>
              <a:t> </a:t>
            </a:r>
            <a:r>
              <a:rPr lang="en-ID" sz="3200" dirty="0" err="1"/>
              <a:t>sebagai</a:t>
            </a:r>
            <a:r>
              <a:rPr lang="en-ID" sz="3200" dirty="0"/>
              <a:t> </a:t>
            </a:r>
            <a:r>
              <a:rPr lang="en-ID" sz="3200" dirty="0" err="1"/>
              <a:t>budak</a:t>
            </a:r>
            <a:r>
              <a:rPr lang="en-ID" sz="3200" dirty="0"/>
              <a:t>, </a:t>
            </a:r>
            <a:r>
              <a:rPr lang="en-ID" sz="3200" dirty="0" err="1"/>
              <a:t>karena</a:t>
            </a:r>
            <a:r>
              <a:rPr lang="en-ID" sz="3200" dirty="0"/>
              <a:t> </a:t>
            </a:r>
            <a:r>
              <a:rPr lang="en-ID" sz="3200" dirty="0" err="1"/>
              <a:t>ia</a:t>
            </a:r>
            <a:r>
              <a:rPr lang="en-ID" sz="3200" dirty="0"/>
              <a:t> </a:t>
            </a:r>
            <a:r>
              <a:rPr lang="en-ID" sz="3200" dirty="0" err="1"/>
              <a:t>telah</a:t>
            </a:r>
            <a:r>
              <a:rPr lang="en-ID" sz="3200" dirty="0"/>
              <a:t> </a:t>
            </a:r>
            <a:r>
              <a:rPr lang="en-ID" sz="3200" dirty="0" err="1"/>
              <a:t>melakukan</a:t>
            </a:r>
            <a:r>
              <a:rPr lang="en-ID" sz="3200" dirty="0"/>
              <a:t> </a:t>
            </a:r>
            <a:r>
              <a:rPr lang="en-ID" sz="3200" dirty="0" err="1"/>
              <a:t>kesalahan</a:t>
            </a:r>
            <a:r>
              <a:rPr lang="en-ID" sz="3200" dirty="0"/>
              <a:t> yang fatal.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Iblis </a:t>
            </a:r>
            <a:r>
              <a:rPr lang="en-ID" sz="3200" dirty="0" err="1"/>
              <a:t>berusaha</a:t>
            </a:r>
            <a:r>
              <a:rPr lang="en-ID" sz="3200" dirty="0"/>
              <a:t> </a:t>
            </a:r>
            <a:r>
              <a:rPr lang="en-ID" sz="3200" dirty="0" err="1"/>
              <a:t>membuat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 </a:t>
            </a:r>
            <a:r>
              <a:rPr lang="en-ID" sz="3200" dirty="0" err="1"/>
              <a:t>merasa</a:t>
            </a:r>
            <a:r>
              <a:rPr lang="en-ID" sz="3200" dirty="0"/>
              <a:t>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mampu</a:t>
            </a:r>
            <a:r>
              <a:rPr lang="en-ID" sz="3200" dirty="0"/>
              <a:t> dan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sanggup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melakukan</a:t>
            </a:r>
            <a:r>
              <a:rPr lang="en-ID" sz="3200" dirty="0"/>
              <a:t> </a:t>
            </a:r>
            <a:r>
              <a:rPr lang="en-ID" sz="3200" dirty="0" err="1"/>
              <a:t>rancangan</a:t>
            </a:r>
            <a:r>
              <a:rPr lang="en-ID" sz="3200" dirty="0"/>
              <a:t> Tuhan, </a:t>
            </a:r>
            <a:r>
              <a:rPr lang="en-ID" sz="3200" dirty="0" err="1"/>
              <a:t>berdasarkan</a:t>
            </a:r>
            <a:r>
              <a:rPr lang="en-ID" sz="3200" dirty="0"/>
              <a:t> </a:t>
            </a:r>
            <a:r>
              <a:rPr lang="en-ID" sz="3200" dirty="0" err="1"/>
              <a:t>semua</a:t>
            </a:r>
            <a:r>
              <a:rPr lang="en-ID" sz="3200" dirty="0"/>
              <a:t> </a:t>
            </a:r>
            <a:r>
              <a:rPr lang="en-ID" sz="3200" dirty="0" err="1"/>
              <a:t>nilai</a:t>
            </a:r>
            <a:r>
              <a:rPr lang="en-ID" sz="3200" dirty="0"/>
              <a:t> yang </a:t>
            </a:r>
            <a:r>
              <a:rPr lang="en-ID" sz="3200" dirty="0" err="1"/>
              <a:t>ada</a:t>
            </a:r>
            <a:r>
              <a:rPr lang="en-ID" sz="3200" dirty="0"/>
              <a:t> pada </a:t>
            </a:r>
            <a:r>
              <a:rPr lang="en-ID" sz="3200" dirty="0" err="1"/>
              <a:t>kita</a:t>
            </a:r>
            <a:r>
              <a:rPr lang="en-ID" sz="3200" dirty="0"/>
              <a:t>; </a:t>
            </a:r>
            <a:r>
              <a:rPr lang="en-ID" sz="3200" dirty="0" err="1"/>
              <a:t>padahal</a:t>
            </a:r>
            <a:r>
              <a:rPr lang="en-ID" sz="3200" dirty="0"/>
              <a:t> </a:t>
            </a:r>
            <a:r>
              <a:rPr lang="en-ID" sz="3200" dirty="0" err="1"/>
              <a:t>cara</a:t>
            </a:r>
            <a:r>
              <a:rPr lang="en-ID" sz="3200" dirty="0"/>
              <a:t> </a:t>
            </a:r>
            <a:r>
              <a:rPr lang="en-ID" sz="3200" dirty="0" err="1"/>
              <a:t>kerja</a:t>
            </a:r>
            <a:r>
              <a:rPr lang="en-ID" sz="3200" dirty="0"/>
              <a:t> Tuhan </a:t>
            </a:r>
            <a:r>
              <a:rPr lang="en-ID" sz="3200" dirty="0" err="1"/>
              <a:t>adalah</a:t>
            </a:r>
            <a:r>
              <a:rPr lang="en-ID" sz="3200" dirty="0"/>
              <a:t> “</a:t>
            </a:r>
            <a:r>
              <a:rPr lang="en-ID" sz="3200" b="1" i="1" dirty="0" err="1">
                <a:solidFill>
                  <a:srgbClr val="FF0000"/>
                </a:solidFill>
              </a:rPr>
              <a:t>bukan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dengan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keperkasaan</a:t>
            </a:r>
            <a:r>
              <a:rPr lang="en-ID" sz="3200" b="1" i="1" dirty="0">
                <a:solidFill>
                  <a:srgbClr val="FF0000"/>
                </a:solidFill>
              </a:rPr>
              <a:t> dan </a:t>
            </a:r>
            <a:r>
              <a:rPr lang="en-ID" sz="3200" b="1" i="1" dirty="0" err="1">
                <a:solidFill>
                  <a:srgbClr val="FF0000"/>
                </a:solidFill>
              </a:rPr>
              <a:t>bukan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dengan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kekuatan</a:t>
            </a:r>
            <a:r>
              <a:rPr lang="en-ID" sz="3200" b="1" i="1" dirty="0">
                <a:solidFill>
                  <a:srgbClr val="FF0000"/>
                </a:solidFill>
              </a:rPr>
              <a:t>, </a:t>
            </a:r>
            <a:r>
              <a:rPr lang="en-ID" sz="3200" b="1" i="1" dirty="0" err="1">
                <a:solidFill>
                  <a:srgbClr val="FF0000"/>
                </a:solidFill>
              </a:rPr>
              <a:t>melainkan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dengan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roh</a:t>
            </a:r>
            <a:r>
              <a:rPr lang="en-ID" sz="3200" b="1" i="1" dirty="0">
                <a:solidFill>
                  <a:srgbClr val="FF0000"/>
                </a:solidFill>
              </a:rPr>
              <a:t>-Ku, </a:t>
            </a:r>
            <a:r>
              <a:rPr lang="en-ID" sz="3200" b="1" i="1" dirty="0" err="1">
                <a:solidFill>
                  <a:srgbClr val="FF0000"/>
                </a:solidFill>
              </a:rPr>
              <a:t>firman</a:t>
            </a:r>
            <a:r>
              <a:rPr lang="en-ID" sz="3200" b="1" i="1" dirty="0">
                <a:solidFill>
                  <a:srgbClr val="FF0000"/>
                </a:solidFill>
              </a:rPr>
              <a:t> TUHAN </a:t>
            </a:r>
            <a:r>
              <a:rPr lang="en-ID" sz="3200" b="1" i="1" dirty="0" err="1">
                <a:solidFill>
                  <a:srgbClr val="FF0000"/>
                </a:solidFill>
              </a:rPr>
              <a:t>semesta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alam</a:t>
            </a:r>
            <a:r>
              <a:rPr lang="en-ID" sz="3200" dirty="0"/>
              <a:t>” </a:t>
            </a:r>
            <a:r>
              <a:rPr lang="en-ID" sz="3200" b="1" dirty="0">
                <a:solidFill>
                  <a:srgbClr val="FF0000"/>
                </a:solidFill>
              </a:rPr>
              <a:t>Zakharia 4:6</a:t>
            </a:r>
            <a:r>
              <a:rPr lang="en-ID" sz="3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Yang Tuhan </a:t>
            </a:r>
            <a:r>
              <a:rPr lang="en-ID" sz="3200" dirty="0" err="1"/>
              <a:t>minta</a:t>
            </a:r>
            <a:r>
              <a:rPr lang="en-ID" sz="3200" dirty="0"/>
              <a:t> </a:t>
            </a:r>
            <a:r>
              <a:rPr lang="en-ID" sz="3200" dirty="0" err="1"/>
              <a:t>kepada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 </a:t>
            </a:r>
            <a:r>
              <a:rPr lang="en-ID" sz="3200" dirty="0" err="1"/>
              <a:t>hanyalah</a:t>
            </a:r>
            <a:r>
              <a:rPr lang="en-ID" sz="3200" dirty="0"/>
              <a:t> </a:t>
            </a:r>
            <a:r>
              <a:rPr lang="en-ID" sz="3200" dirty="0" err="1"/>
              <a:t>percaya</a:t>
            </a:r>
            <a:r>
              <a:rPr lang="en-ID" sz="3200" dirty="0"/>
              <a:t> “</a:t>
            </a:r>
            <a:r>
              <a:rPr lang="en-ID" sz="3200" b="1" i="1" dirty="0" err="1">
                <a:solidFill>
                  <a:srgbClr val="FF0000"/>
                </a:solidFill>
              </a:rPr>
              <a:t>pergilah</a:t>
            </a:r>
            <a:r>
              <a:rPr lang="en-ID" sz="3200" b="1" i="1" dirty="0">
                <a:solidFill>
                  <a:srgbClr val="FF0000"/>
                </a:solidFill>
              </a:rPr>
              <a:t>, Aku </a:t>
            </a:r>
            <a:r>
              <a:rPr lang="en-ID" sz="3200" b="1" i="1" dirty="0" err="1">
                <a:solidFill>
                  <a:srgbClr val="FF0000"/>
                </a:solidFill>
              </a:rPr>
              <a:t>akan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menyertai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lidahmu</a:t>
            </a:r>
            <a:r>
              <a:rPr lang="en-ID" sz="3200" b="1" i="1" dirty="0">
                <a:solidFill>
                  <a:srgbClr val="FF0000"/>
                </a:solidFill>
              </a:rPr>
              <a:t> dan </a:t>
            </a:r>
            <a:r>
              <a:rPr lang="en-ID" sz="3200" b="1" i="1" dirty="0" err="1">
                <a:solidFill>
                  <a:srgbClr val="FF0000"/>
                </a:solidFill>
              </a:rPr>
              <a:t>mengajar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engkau</a:t>
            </a:r>
            <a:r>
              <a:rPr lang="en-ID" sz="3200" b="1" i="1" dirty="0">
                <a:solidFill>
                  <a:srgbClr val="FF0000"/>
                </a:solidFill>
              </a:rPr>
              <a:t>, </a:t>
            </a:r>
            <a:r>
              <a:rPr lang="en-ID" sz="3200" b="1" i="1" dirty="0" err="1">
                <a:solidFill>
                  <a:srgbClr val="FF0000"/>
                </a:solidFill>
              </a:rPr>
              <a:t>apa</a:t>
            </a:r>
            <a:r>
              <a:rPr lang="en-ID" sz="3200" b="1" i="1" dirty="0">
                <a:solidFill>
                  <a:srgbClr val="FF0000"/>
                </a:solidFill>
              </a:rPr>
              <a:t> yang </a:t>
            </a:r>
            <a:r>
              <a:rPr lang="en-ID" sz="3200" b="1" i="1" dirty="0" err="1">
                <a:solidFill>
                  <a:srgbClr val="FF0000"/>
                </a:solidFill>
              </a:rPr>
              <a:t>harus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kaukatakan</a:t>
            </a:r>
            <a:r>
              <a:rPr lang="en-ID" sz="3200" dirty="0"/>
              <a:t>” </a:t>
            </a:r>
            <a:r>
              <a:rPr lang="en-ID" sz="3200" b="1" dirty="0" err="1">
                <a:solidFill>
                  <a:srgbClr val="FF0000"/>
                </a:solidFill>
              </a:rPr>
              <a:t>Keluaran</a:t>
            </a:r>
            <a:r>
              <a:rPr lang="en-ID" sz="3200" b="1" dirty="0">
                <a:solidFill>
                  <a:srgbClr val="FF0000"/>
                </a:solidFill>
              </a:rPr>
              <a:t> 4:12</a:t>
            </a:r>
            <a:r>
              <a:rPr lang="en-ID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949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9D0A4-07EB-8C5E-03E2-97BFEA5B8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A397B-FEA7-A820-A8EC-5B47C3CBF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3200" b="1" dirty="0" err="1">
                <a:solidFill>
                  <a:srgbClr val="FF0000"/>
                </a:solidFill>
              </a:rPr>
              <a:t>Keluaran</a:t>
            </a:r>
            <a:r>
              <a:rPr lang="en-ID" sz="3200" b="1" dirty="0">
                <a:solidFill>
                  <a:srgbClr val="FF0000"/>
                </a:solidFill>
              </a:rPr>
              <a:t> 4:14</a:t>
            </a:r>
            <a:endParaRPr lang="en-ID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D" sz="3200" dirty="0"/>
              <a:t>“</a:t>
            </a:r>
            <a:r>
              <a:rPr lang="en-ID" sz="3200" b="1" i="1" dirty="0" err="1">
                <a:solidFill>
                  <a:srgbClr val="FF0000"/>
                </a:solidFill>
              </a:rPr>
              <a:t>maka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bangkitlah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murka</a:t>
            </a:r>
            <a:r>
              <a:rPr lang="en-ID" sz="3200" b="1" i="1" dirty="0">
                <a:solidFill>
                  <a:srgbClr val="FF0000"/>
                </a:solidFill>
              </a:rPr>
              <a:t> TUHAN </a:t>
            </a:r>
            <a:r>
              <a:rPr lang="en-ID" sz="3200" b="1" i="1" dirty="0" err="1">
                <a:solidFill>
                  <a:srgbClr val="FF0000"/>
                </a:solidFill>
              </a:rPr>
              <a:t>terhadap</a:t>
            </a:r>
            <a:r>
              <a:rPr lang="en-ID" sz="3200" b="1" i="1" dirty="0">
                <a:solidFill>
                  <a:srgbClr val="FF0000"/>
                </a:solidFill>
              </a:rPr>
              <a:t> Musa</a:t>
            </a:r>
            <a:r>
              <a:rPr lang="en-ID" sz="3200" dirty="0"/>
              <a:t>”: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Murka Tuhan </a:t>
            </a:r>
            <a:r>
              <a:rPr lang="en-ID" sz="3200" dirty="0" err="1"/>
              <a:t>kepada</a:t>
            </a:r>
            <a:r>
              <a:rPr lang="en-ID" sz="3200" dirty="0"/>
              <a:t> Musa </a:t>
            </a:r>
            <a:r>
              <a:rPr lang="en-ID" sz="3200" dirty="0" err="1"/>
              <a:t>bukan</a:t>
            </a:r>
            <a:r>
              <a:rPr lang="en-ID" sz="3200" dirty="0"/>
              <a:t> </a:t>
            </a:r>
            <a:r>
              <a:rPr lang="en-ID" sz="3200" dirty="0" err="1"/>
              <a:t>karena</a:t>
            </a:r>
            <a:r>
              <a:rPr lang="en-ID" sz="3200" dirty="0"/>
              <a:t> </a:t>
            </a:r>
            <a:r>
              <a:rPr lang="en-ID" sz="3200" dirty="0" err="1"/>
              <a:t>ketidak-mampuan</a:t>
            </a:r>
            <a:r>
              <a:rPr lang="en-ID" sz="3200" dirty="0"/>
              <a:t> Musa.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Murka Tuhan </a:t>
            </a:r>
            <a:r>
              <a:rPr lang="en-ID" sz="3200" dirty="0" err="1"/>
              <a:t>kepada</a:t>
            </a:r>
            <a:r>
              <a:rPr lang="en-ID" sz="3200" dirty="0"/>
              <a:t> Musa </a:t>
            </a:r>
            <a:r>
              <a:rPr lang="en-ID" sz="3200" dirty="0" err="1"/>
              <a:t>karena</a:t>
            </a:r>
            <a:r>
              <a:rPr lang="en-ID" sz="3200" dirty="0"/>
              <a:t> </a:t>
            </a:r>
            <a:r>
              <a:rPr lang="en-ID" sz="3200" dirty="0" err="1"/>
              <a:t>ketidak-percayaan</a:t>
            </a:r>
            <a:r>
              <a:rPr lang="en-ID" sz="3200" dirty="0"/>
              <a:t> Musa.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 err="1"/>
              <a:t>Ingatlah</a:t>
            </a:r>
            <a:r>
              <a:rPr lang="en-ID" sz="3200" dirty="0"/>
              <a:t> </a:t>
            </a:r>
            <a:r>
              <a:rPr lang="en-ID" sz="3200" dirty="0" err="1"/>
              <a:t>bahwa</a:t>
            </a:r>
            <a:r>
              <a:rPr lang="en-ID" sz="3200" dirty="0"/>
              <a:t> </a:t>
            </a:r>
            <a:r>
              <a:rPr lang="en-ID" sz="3200" b="1" u="sng" dirty="0" err="1"/>
              <a:t>bukan</a:t>
            </a:r>
            <a:r>
              <a:rPr lang="en-ID" sz="3200" b="1" u="sng" dirty="0"/>
              <a:t> </a:t>
            </a:r>
            <a:r>
              <a:rPr lang="en-ID" sz="3200" b="1" u="sng" dirty="0" err="1"/>
              <a:t>hanya</a:t>
            </a:r>
            <a:r>
              <a:rPr lang="en-ID" sz="3200" b="1" u="sng" dirty="0"/>
              <a:t> </a:t>
            </a:r>
            <a:r>
              <a:rPr lang="en-ID" sz="3200" b="1" u="sng" dirty="0" err="1"/>
              <a:t>kita</a:t>
            </a:r>
            <a:r>
              <a:rPr lang="en-ID" sz="3200" b="1" u="sng" dirty="0"/>
              <a:t> yang </a:t>
            </a:r>
            <a:r>
              <a:rPr lang="en-ID" sz="3200" b="1" u="sng" dirty="0" err="1"/>
              <a:t>percaya</a:t>
            </a:r>
            <a:r>
              <a:rPr lang="en-ID" sz="3200" b="1" u="sng" dirty="0"/>
              <a:t> </a:t>
            </a:r>
            <a:r>
              <a:rPr lang="en-ID" sz="3200" b="1" u="sng" dirty="0" err="1"/>
              <a:t>kepada</a:t>
            </a:r>
            <a:r>
              <a:rPr lang="en-ID" sz="3200" b="1" u="sng" dirty="0"/>
              <a:t> Tuhan</a:t>
            </a:r>
            <a:r>
              <a:rPr lang="en-ID" sz="3200" dirty="0"/>
              <a:t>, </a:t>
            </a:r>
            <a:r>
              <a:rPr lang="en-ID" sz="3200" b="1" i="1" dirty="0" err="1">
                <a:solidFill>
                  <a:srgbClr val="C00000"/>
                </a:solidFill>
              </a:rPr>
              <a:t>namun</a:t>
            </a:r>
            <a:r>
              <a:rPr lang="en-ID" sz="3200" b="1" i="1" dirty="0">
                <a:solidFill>
                  <a:srgbClr val="C00000"/>
                </a:solidFill>
              </a:rPr>
              <a:t> Tuhan juga </a:t>
            </a:r>
            <a:r>
              <a:rPr lang="en-ID" sz="3200" b="1" i="1" dirty="0" err="1">
                <a:solidFill>
                  <a:srgbClr val="C00000"/>
                </a:solidFill>
              </a:rPr>
              <a:t>percaya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kepada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kita</a:t>
            </a:r>
            <a:r>
              <a:rPr lang="en-ID" sz="3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/>
              <a:t>“</a:t>
            </a:r>
            <a:r>
              <a:rPr lang="en-ID" sz="3200" b="1" i="1" dirty="0" err="1">
                <a:solidFill>
                  <a:srgbClr val="FF0000"/>
                </a:solidFill>
              </a:rPr>
              <a:t>Bukankah</a:t>
            </a:r>
            <a:r>
              <a:rPr lang="en-ID" sz="3200" b="1" i="1" dirty="0">
                <a:solidFill>
                  <a:srgbClr val="FF0000"/>
                </a:solidFill>
              </a:rPr>
              <a:t> di situ Harun, orang Lewi </a:t>
            </a:r>
            <a:r>
              <a:rPr lang="en-ID" sz="3200" b="1" i="1" dirty="0" err="1">
                <a:solidFill>
                  <a:srgbClr val="FF0000"/>
                </a:solidFill>
              </a:rPr>
              <a:t>itu</a:t>
            </a:r>
            <a:r>
              <a:rPr lang="en-ID" sz="3200" b="1" i="1" dirty="0">
                <a:solidFill>
                  <a:srgbClr val="FF0000"/>
                </a:solidFill>
              </a:rPr>
              <a:t>, </a:t>
            </a:r>
            <a:r>
              <a:rPr lang="en-ID" sz="3200" b="1" i="1" dirty="0" err="1">
                <a:solidFill>
                  <a:srgbClr val="FF0000"/>
                </a:solidFill>
              </a:rPr>
              <a:t>kakakmu</a:t>
            </a:r>
            <a:r>
              <a:rPr lang="en-ID" sz="3200" b="1" i="1" dirty="0">
                <a:solidFill>
                  <a:srgbClr val="FF0000"/>
                </a:solidFill>
              </a:rPr>
              <a:t>? Aku </a:t>
            </a:r>
            <a:r>
              <a:rPr lang="en-ID" sz="3200" b="1" i="1" dirty="0" err="1">
                <a:solidFill>
                  <a:srgbClr val="FF0000"/>
                </a:solidFill>
              </a:rPr>
              <a:t>tahu</a:t>
            </a:r>
            <a:r>
              <a:rPr lang="en-ID" sz="3200" b="1" i="1" dirty="0">
                <a:solidFill>
                  <a:srgbClr val="FF0000"/>
                </a:solidFill>
              </a:rPr>
              <a:t>, </a:t>
            </a:r>
            <a:r>
              <a:rPr lang="en-ID" sz="3200" b="1" i="1" dirty="0" err="1">
                <a:solidFill>
                  <a:srgbClr val="FF0000"/>
                </a:solidFill>
              </a:rPr>
              <a:t>bahwa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ia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pandai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bicara</a:t>
            </a:r>
            <a:r>
              <a:rPr lang="en-ID" sz="3200" dirty="0"/>
              <a:t>” Tuhan </a:t>
            </a:r>
            <a:r>
              <a:rPr lang="en-ID" sz="3200" dirty="0" err="1"/>
              <a:t>tahu</a:t>
            </a:r>
            <a:r>
              <a:rPr lang="en-ID" sz="3200" dirty="0"/>
              <a:t> </a:t>
            </a:r>
            <a:r>
              <a:rPr lang="en-ID" sz="3200" dirty="0" err="1"/>
              <a:t>siapa</a:t>
            </a:r>
            <a:r>
              <a:rPr lang="en-ID" sz="3200" dirty="0"/>
              <a:t> yang </a:t>
            </a:r>
            <a:r>
              <a:rPr lang="en-ID" sz="3200" dirty="0" err="1"/>
              <a:t>pandai</a:t>
            </a:r>
            <a:r>
              <a:rPr lang="en-ID" sz="3200" dirty="0"/>
              <a:t> dan </a:t>
            </a:r>
            <a:r>
              <a:rPr lang="en-ID" sz="3200" dirty="0" err="1"/>
              <a:t>siapa</a:t>
            </a:r>
            <a:r>
              <a:rPr lang="en-ID" sz="3200" dirty="0"/>
              <a:t> yang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pandai</a:t>
            </a:r>
            <a:r>
              <a:rPr lang="en-ID" sz="3200" dirty="0"/>
              <a:t>, Tuhan </a:t>
            </a:r>
            <a:r>
              <a:rPr lang="en-ID" sz="3200" dirty="0" err="1"/>
              <a:t>tahu</a:t>
            </a:r>
            <a:r>
              <a:rPr lang="en-ID" sz="3200" dirty="0"/>
              <a:t> </a:t>
            </a:r>
            <a:r>
              <a:rPr lang="en-ID" sz="3200" dirty="0" err="1"/>
              <a:t>siapa</a:t>
            </a:r>
            <a:r>
              <a:rPr lang="en-ID" sz="3200" dirty="0"/>
              <a:t> yang </a:t>
            </a:r>
            <a:r>
              <a:rPr lang="en-ID" sz="3200" dirty="0" err="1"/>
              <a:t>mampu</a:t>
            </a:r>
            <a:r>
              <a:rPr lang="en-ID" sz="3200" dirty="0"/>
              <a:t> dan </a:t>
            </a:r>
            <a:r>
              <a:rPr lang="en-ID" sz="3200" dirty="0" err="1"/>
              <a:t>siapa</a:t>
            </a:r>
            <a:r>
              <a:rPr lang="en-ID" sz="3200" dirty="0"/>
              <a:t> yang </a:t>
            </a:r>
            <a:r>
              <a:rPr lang="en-ID" sz="3200" dirty="0" err="1"/>
              <a:t>tidak</a:t>
            </a:r>
            <a:r>
              <a:rPr lang="en-ID" sz="3200" dirty="0"/>
              <a:t> </a:t>
            </a:r>
            <a:r>
              <a:rPr lang="en-ID" sz="3200" dirty="0" err="1"/>
              <a:t>mampu</a:t>
            </a:r>
            <a:r>
              <a:rPr lang="en-ID" sz="3200" dirty="0"/>
              <a:t>, </a:t>
            </a:r>
            <a:r>
              <a:rPr lang="en-ID" sz="3200" dirty="0" err="1"/>
              <a:t>namun</a:t>
            </a:r>
            <a:r>
              <a:rPr lang="en-ID" sz="3200" dirty="0"/>
              <a:t> </a:t>
            </a:r>
            <a:r>
              <a:rPr lang="en-ID" sz="3200" b="1" u="sng" dirty="0"/>
              <a:t>Tuhan </a:t>
            </a:r>
            <a:r>
              <a:rPr lang="en-ID" sz="3200" b="1" u="sng" dirty="0" err="1"/>
              <a:t>terlebih</a:t>
            </a:r>
            <a:r>
              <a:rPr lang="en-ID" sz="3200" b="1" u="sng" dirty="0"/>
              <a:t> </a:t>
            </a:r>
            <a:r>
              <a:rPr lang="en-ID" sz="3200" b="1" u="sng" dirty="0" err="1"/>
              <a:t>tahu</a:t>
            </a:r>
            <a:r>
              <a:rPr lang="en-ID" sz="3200" dirty="0"/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siapa</a:t>
            </a:r>
            <a:r>
              <a:rPr lang="en-ID" sz="3200" b="1" i="1" dirty="0">
                <a:solidFill>
                  <a:srgbClr val="C00000"/>
                </a:solidFill>
              </a:rPr>
              <a:t> yang </a:t>
            </a:r>
            <a:r>
              <a:rPr lang="en-ID" sz="3200" b="1" i="1" dirty="0" err="1">
                <a:solidFill>
                  <a:srgbClr val="C00000"/>
                </a:solidFill>
              </a:rPr>
              <a:t>akan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pilih</a:t>
            </a:r>
            <a:r>
              <a:rPr lang="en-ID" sz="3200" dirty="0"/>
              <a:t>, </a:t>
            </a:r>
            <a:r>
              <a:rPr lang="en-ID" sz="3200" b="1" i="1" dirty="0" err="1">
                <a:solidFill>
                  <a:srgbClr val="C00000"/>
                </a:solidFill>
              </a:rPr>
              <a:t>siapa</a:t>
            </a:r>
            <a:r>
              <a:rPr lang="en-ID" sz="3200" b="1" i="1" dirty="0">
                <a:solidFill>
                  <a:srgbClr val="C00000"/>
                </a:solidFill>
              </a:rPr>
              <a:t> yang </a:t>
            </a:r>
            <a:r>
              <a:rPr lang="en-ID" sz="3200" b="1" i="1" dirty="0" err="1">
                <a:solidFill>
                  <a:srgbClr val="C00000"/>
                </a:solidFill>
              </a:rPr>
              <a:t>akan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utus</a:t>
            </a:r>
            <a:r>
              <a:rPr lang="en-ID" sz="3200" dirty="0"/>
              <a:t>, dan </a:t>
            </a:r>
            <a:r>
              <a:rPr lang="en-ID" sz="3200" b="1" i="1" dirty="0" err="1">
                <a:solidFill>
                  <a:srgbClr val="C00000"/>
                </a:solidFill>
              </a:rPr>
              <a:t>siapa</a:t>
            </a:r>
            <a:r>
              <a:rPr lang="en-ID" sz="3200" b="1" i="1" dirty="0">
                <a:solidFill>
                  <a:srgbClr val="C00000"/>
                </a:solidFill>
              </a:rPr>
              <a:t> yang </a:t>
            </a:r>
            <a:r>
              <a:rPr lang="en-ID" sz="3200" b="1" i="1" dirty="0" err="1">
                <a:solidFill>
                  <a:srgbClr val="C00000"/>
                </a:solidFill>
              </a:rPr>
              <a:t>akan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percaya</a:t>
            </a:r>
            <a:r>
              <a:rPr lang="en-ID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08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09882-5EB8-FA6E-07AB-5338D1AE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1B0C3-6EAC-58B5-5FA2-02BE7AC6D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4800" dirty="0" err="1"/>
              <a:t>Sadarkah</a:t>
            </a:r>
            <a:r>
              <a:rPr lang="en-ID" sz="4800" dirty="0"/>
              <a:t> </a:t>
            </a:r>
            <a:r>
              <a:rPr lang="en-ID" sz="4800" dirty="0" err="1"/>
              <a:t>kita</a:t>
            </a:r>
            <a:r>
              <a:rPr lang="en-ID" sz="4800" dirty="0"/>
              <a:t> </a:t>
            </a:r>
            <a:r>
              <a:rPr lang="en-ID" sz="4800" dirty="0" err="1"/>
              <a:t>bahwa</a:t>
            </a:r>
            <a:r>
              <a:rPr lang="en-ID" sz="4800" dirty="0"/>
              <a:t> </a:t>
            </a:r>
            <a:r>
              <a:rPr lang="en-ID" sz="4800" b="1" dirty="0"/>
              <a:t>KETIDAK-PANDAIAN KITA</a:t>
            </a:r>
            <a:r>
              <a:rPr lang="en-ID" sz="4800" dirty="0"/>
              <a:t> dan </a:t>
            </a:r>
            <a:r>
              <a:rPr lang="en-ID" sz="4800" b="1" dirty="0"/>
              <a:t>KETIDAK-MAMPUAN KITA</a:t>
            </a:r>
            <a:r>
              <a:rPr lang="en-ID" sz="4800" dirty="0"/>
              <a:t> </a:t>
            </a:r>
            <a:r>
              <a:rPr lang="en-ID" sz="4800" b="1" u="sng" dirty="0" err="1"/>
              <a:t>justru</a:t>
            </a:r>
            <a:r>
              <a:rPr lang="en-ID" sz="4800" b="1" u="sng" dirty="0"/>
              <a:t> </a:t>
            </a:r>
            <a:r>
              <a:rPr lang="en-ID" sz="4800" b="1" u="sng" dirty="0" err="1"/>
              <a:t>adalah</a:t>
            </a:r>
            <a:r>
              <a:rPr lang="en-ID" sz="4800" b="1" u="sng" dirty="0"/>
              <a:t> </a:t>
            </a:r>
            <a:r>
              <a:rPr lang="en-ID" sz="4800" b="1" u="sng" dirty="0" err="1"/>
              <a:t>alasan</a:t>
            </a:r>
            <a:r>
              <a:rPr lang="en-ID" sz="4800" b="1" u="sng" dirty="0"/>
              <a:t> Tuhan</a:t>
            </a:r>
            <a:r>
              <a:rPr lang="en-ID" sz="4800" dirty="0"/>
              <a:t> </a:t>
            </a:r>
            <a:r>
              <a:rPr lang="en-ID" sz="4800" b="1" i="1" dirty="0" err="1">
                <a:solidFill>
                  <a:srgbClr val="C00000"/>
                </a:solidFill>
              </a:rPr>
              <a:t>memilih</a:t>
            </a:r>
            <a:r>
              <a:rPr lang="en-ID" sz="4800" b="1" i="1" dirty="0">
                <a:solidFill>
                  <a:srgbClr val="C00000"/>
                </a:solidFill>
              </a:rPr>
              <a:t> dan </a:t>
            </a:r>
            <a:r>
              <a:rPr lang="en-ID" sz="4800" b="1" i="1" dirty="0" err="1">
                <a:solidFill>
                  <a:srgbClr val="C00000"/>
                </a:solidFill>
              </a:rPr>
              <a:t>mempercayai</a:t>
            </a:r>
            <a:r>
              <a:rPr lang="en-ID" sz="4800" b="1" i="1" dirty="0">
                <a:solidFill>
                  <a:srgbClr val="C00000"/>
                </a:solidFill>
              </a:rPr>
              <a:t> </a:t>
            </a:r>
            <a:r>
              <a:rPr lang="en-ID" sz="4800" b="1" i="1" dirty="0" err="1">
                <a:solidFill>
                  <a:srgbClr val="C00000"/>
                </a:solidFill>
              </a:rPr>
              <a:t>kita</a:t>
            </a:r>
            <a:r>
              <a:rPr lang="en-ID" sz="4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800" dirty="0"/>
              <a:t>“</a:t>
            </a:r>
            <a:r>
              <a:rPr lang="en-ID" sz="4800" b="1" i="1" dirty="0" err="1">
                <a:solidFill>
                  <a:srgbClr val="FF0000"/>
                </a:solidFill>
              </a:rPr>
              <a:t>cukuplah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kasih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karunia</a:t>
            </a:r>
            <a:r>
              <a:rPr lang="en-ID" sz="4800" b="1" i="1" dirty="0">
                <a:solidFill>
                  <a:srgbClr val="FF0000"/>
                </a:solidFill>
              </a:rPr>
              <a:t>-Ku </a:t>
            </a:r>
            <a:r>
              <a:rPr lang="en-ID" sz="4800" b="1" i="1" dirty="0" err="1">
                <a:solidFill>
                  <a:srgbClr val="FF0000"/>
                </a:solidFill>
              </a:rPr>
              <a:t>bagimu</a:t>
            </a:r>
            <a:r>
              <a:rPr lang="en-ID" sz="4800" b="1" i="1" dirty="0">
                <a:solidFill>
                  <a:srgbClr val="FF0000"/>
                </a:solidFill>
              </a:rPr>
              <a:t>, </a:t>
            </a:r>
            <a:r>
              <a:rPr lang="en-ID" sz="4800" b="1" i="1" dirty="0" err="1">
                <a:solidFill>
                  <a:srgbClr val="FF0000"/>
                </a:solidFill>
              </a:rPr>
              <a:t>sebab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justru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dalam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kelemahanlah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kuasa</a:t>
            </a:r>
            <a:r>
              <a:rPr lang="en-ID" sz="4800" b="1" i="1" dirty="0">
                <a:solidFill>
                  <a:srgbClr val="FF0000"/>
                </a:solidFill>
              </a:rPr>
              <a:t>-Ku </a:t>
            </a:r>
            <a:r>
              <a:rPr lang="en-ID" sz="4800" b="1" i="1" dirty="0" err="1">
                <a:solidFill>
                  <a:srgbClr val="FF0000"/>
                </a:solidFill>
              </a:rPr>
              <a:t>menjadi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sempurna</a:t>
            </a:r>
            <a:r>
              <a:rPr lang="en-ID" sz="4800" dirty="0"/>
              <a:t>” </a:t>
            </a:r>
            <a:r>
              <a:rPr lang="en-ID" sz="4800" b="1" dirty="0">
                <a:solidFill>
                  <a:srgbClr val="FF0000"/>
                </a:solidFill>
              </a:rPr>
              <a:t>2 </a:t>
            </a:r>
            <a:r>
              <a:rPr lang="en-ID" sz="4800" b="1" dirty="0" err="1">
                <a:solidFill>
                  <a:srgbClr val="FF0000"/>
                </a:solidFill>
              </a:rPr>
              <a:t>Korintus</a:t>
            </a:r>
            <a:r>
              <a:rPr lang="en-ID" sz="4800" b="1" dirty="0">
                <a:solidFill>
                  <a:srgbClr val="FF0000"/>
                </a:solidFill>
              </a:rPr>
              <a:t> 12:9</a:t>
            </a:r>
            <a:r>
              <a:rPr lang="en-ID" sz="4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4800" dirty="0"/>
              <a:t>“</a:t>
            </a:r>
            <a:r>
              <a:rPr lang="en-ID" sz="4800" b="1" i="1" dirty="0" err="1">
                <a:solidFill>
                  <a:srgbClr val="FF0000"/>
                </a:solidFill>
              </a:rPr>
              <a:t>sebab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segala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sesuatu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adalah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dari</a:t>
            </a:r>
            <a:r>
              <a:rPr lang="en-ID" sz="4800" b="1" i="1" dirty="0">
                <a:solidFill>
                  <a:srgbClr val="FF0000"/>
                </a:solidFill>
              </a:rPr>
              <a:t> Dia, dan oleh Dia, dan </a:t>
            </a:r>
            <a:r>
              <a:rPr lang="en-ID" sz="4800" b="1" i="1" dirty="0" err="1">
                <a:solidFill>
                  <a:srgbClr val="FF0000"/>
                </a:solidFill>
              </a:rPr>
              <a:t>kepada</a:t>
            </a:r>
            <a:r>
              <a:rPr lang="en-ID" sz="4800" b="1" i="1" dirty="0">
                <a:solidFill>
                  <a:srgbClr val="FF0000"/>
                </a:solidFill>
              </a:rPr>
              <a:t> Dia: Bagi </a:t>
            </a:r>
            <a:r>
              <a:rPr lang="en-ID" sz="4800" b="1" i="1" dirty="0" err="1">
                <a:solidFill>
                  <a:srgbClr val="FF0000"/>
                </a:solidFill>
              </a:rPr>
              <a:t>Dialah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kemuliaan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sampai</a:t>
            </a:r>
            <a:r>
              <a:rPr lang="en-ID" sz="4800" b="1" i="1" dirty="0">
                <a:solidFill>
                  <a:srgbClr val="FF0000"/>
                </a:solidFill>
              </a:rPr>
              <a:t> </a:t>
            </a:r>
            <a:r>
              <a:rPr lang="en-ID" sz="4800" b="1" i="1" dirty="0" err="1">
                <a:solidFill>
                  <a:srgbClr val="FF0000"/>
                </a:solidFill>
              </a:rPr>
              <a:t>selama-lamanya</a:t>
            </a:r>
            <a:r>
              <a:rPr lang="en-ID" sz="4800" b="1" i="1" dirty="0">
                <a:solidFill>
                  <a:srgbClr val="FF0000"/>
                </a:solidFill>
              </a:rPr>
              <a:t>!</a:t>
            </a:r>
            <a:r>
              <a:rPr lang="en-ID" sz="4800" dirty="0"/>
              <a:t>” </a:t>
            </a:r>
            <a:r>
              <a:rPr lang="en-ID" sz="4800" b="1" dirty="0">
                <a:solidFill>
                  <a:srgbClr val="FF0000"/>
                </a:solidFill>
              </a:rPr>
              <a:t>Roma 11:36</a:t>
            </a:r>
            <a:r>
              <a:rPr lang="en-ID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97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C8136-2371-2929-5552-AEAE6437D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67ED2-7DF7-2423-19FF-14A425078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ID" sz="3200" b="1" dirty="0" err="1">
                <a:solidFill>
                  <a:srgbClr val="FF0000"/>
                </a:solidFill>
              </a:rPr>
              <a:t>Kisah</a:t>
            </a:r>
            <a:r>
              <a:rPr lang="en-ID" sz="3200" b="1" dirty="0">
                <a:solidFill>
                  <a:srgbClr val="FF0000"/>
                </a:solidFill>
              </a:rPr>
              <a:t> Para Rasul 13:22</a:t>
            </a:r>
            <a:endParaRPr lang="en-ID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D" sz="3200" b="1" dirty="0"/>
              <a:t>KERENDAHAN HATILAH</a:t>
            </a:r>
            <a:r>
              <a:rPr lang="en-ID" sz="3200" dirty="0"/>
              <a:t> yang </a:t>
            </a:r>
            <a:r>
              <a:rPr lang="en-ID" sz="3200" b="1" u="sng" dirty="0" err="1"/>
              <a:t>amat</a:t>
            </a:r>
            <a:r>
              <a:rPr lang="en-ID" sz="3200" b="1" u="sng" dirty="0"/>
              <a:t> sangat </a:t>
            </a:r>
            <a:r>
              <a:rPr lang="en-ID" sz="3200" b="1" u="sng" dirty="0" err="1"/>
              <a:t>bernilai</a:t>
            </a:r>
            <a:r>
              <a:rPr lang="en-ID" sz="3200" dirty="0"/>
              <a:t> dan yang </a:t>
            </a:r>
            <a:r>
              <a:rPr lang="en-ID" sz="3200" b="1" u="sng" dirty="0" err="1"/>
              <a:t>amat</a:t>
            </a:r>
            <a:r>
              <a:rPr lang="en-ID" sz="3200" b="1" u="sng" dirty="0"/>
              <a:t> sangat Tuhan </a:t>
            </a:r>
            <a:r>
              <a:rPr lang="en-ID" sz="3200" b="1" u="sng" dirty="0" err="1"/>
              <a:t>cari</a:t>
            </a:r>
            <a:r>
              <a:rPr lang="en-ID" sz="3200" b="1" u="sng" dirty="0"/>
              <a:t> </a:t>
            </a:r>
            <a:r>
              <a:rPr lang="en-ID" sz="3200" b="1" u="sng" dirty="0" err="1"/>
              <a:t>dari</a:t>
            </a:r>
            <a:r>
              <a:rPr lang="en-ID" sz="3200" b="1" u="sng" dirty="0"/>
              <a:t> </a:t>
            </a:r>
            <a:r>
              <a:rPr lang="en-ID" sz="3200" b="1" u="sng" dirty="0" err="1"/>
              <a:t>manusia</a:t>
            </a:r>
            <a:r>
              <a:rPr lang="en-ID" sz="3200" dirty="0"/>
              <a:t>, </a:t>
            </a:r>
            <a:r>
              <a:rPr lang="en-ID" sz="3200" dirty="0" err="1"/>
              <a:t>sebab</a:t>
            </a:r>
            <a:r>
              <a:rPr lang="en-ID" sz="3200" dirty="0"/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hanya</a:t>
            </a:r>
            <a:r>
              <a:rPr lang="en-ID" sz="3200" b="1" i="1" dirty="0">
                <a:solidFill>
                  <a:srgbClr val="C00000"/>
                </a:solidFill>
              </a:rPr>
              <a:t> orang yang </a:t>
            </a:r>
            <a:r>
              <a:rPr lang="en-ID" sz="3200" b="1" i="1" dirty="0" err="1">
                <a:solidFill>
                  <a:srgbClr val="C00000"/>
                </a:solidFill>
              </a:rPr>
              <a:t>rendah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hati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lah</a:t>
            </a:r>
            <a:r>
              <a:rPr lang="en-ID" sz="3200" b="1" i="1" dirty="0">
                <a:solidFill>
                  <a:srgbClr val="C00000"/>
                </a:solidFill>
              </a:rPr>
              <a:t> yang </a:t>
            </a:r>
            <a:r>
              <a:rPr lang="en-ID" sz="3200" b="1" i="1" dirty="0" err="1">
                <a:solidFill>
                  <a:srgbClr val="C00000"/>
                </a:solidFill>
              </a:rPr>
              <a:t>akan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bersedia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menjadi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bodoh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“</a:t>
            </a:r>
            <a:r>
              <a:rPr lang="en-ID" sz="3200" b="1" i="1" dirty="0" err="1">
                <a:solidFill>
                  <a:srgbClr val="FF0000"/>
                </a:solidFill>
              </a:rPr>
              <a:t>melakukan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segala</a:t>
            </a:r>
            <a:r>
              <a:rPr lang="en-ID" sz="3200" b="1" i="1" dirty="0">
                <a:solidFill>
                  <a:srgbClr val="FF0000"/>
                </a:solidFill>
              </a:rPr>
              <a:t> </a:t>
            </a:r>
            <a:r>
              <a:rPr lang="en-ID" sz="3200" b="1" i="1" dirty="0" err="1">
                <a:solidFill>
                  <a:srgbClr val="FF0000"/>
                </a:solidFill>
              </a:rPr>
              <a:t>kehendak</a:t>
            </a:r>
            <a:r>
              <a:rPr lang="en-ID" sz="3200" b="1" i="1" dirty="0">
                <a:solidFill>
                  <a:srgbClr val="FF0000"/>
                </a:solidFill>
              </a:rPr>
              <a:t>-Ku</a:t>
            </a:r>
            <a:r>
              <a:rPr lang="en-ID" sz="3200" dirty="0"/>
              <a:t>” </a:t>
            </a:r>
            <a:r>
              <a:rPr lang="en-ID" sz="3200" dirty="0" err="1"/>
              <a:t>sehingga</a:t>
            </a:r>
            <a:r>
              <a:rPr lang="en-ID" sz="3200" dirty="0"/>
              <a:t> orang </a:t>
            </a:r>
            <a:r>
              <a:rPr lang="en-ID" sz="3200" dirty="0" err="1"/>
              <a:t>tersebut</a:t>
            </a:r>
            <a:r>
              <a:rPr lang="en-ID" sz="3200" dirty="0"/>
              <a:t> </a:t>
            </a:r>
            <a:r>
              <a:rPr lang="en-ID" sz="3200" dirty="0" err="1"/>
              <a:t>menjadi</a:t>
            </a:r>
            <a:r>
              <a:rPr lang="en-ID" sz="3200" dirty="0"/>
              <a:t> “</a:t>
            </a:r>
            <a:r>
              <a:rPr lang="en-ID" sz="3200" b="1" i="1" dirty="0" err="1">
                <a:solidFill>
                  <a:srgbClr val="FF0000"/>
                </a:solidFill>
              </a:rPr>
              <a:t>seorang</a:t>
            </a:r>
            <a:r>
              <a:rPr lang="en-ID" sz="3200" b="1" i="1" dirty="0">
                <a:solidFill>
                  <a:srgbClr val="FF0000"/>
                </a:solidFill>
              </a:rPr>
              <a:t> yang </a:t>
            </a:r>
            <a:r>
              <a:rPr lang="en-ID" sz="3200" b="1" i="1" dirty="0" err="1">
                <a:solidFill>
                  <a:srgbClr val="FF0000"/>
                </a:solidFill>
              </a:rPr>
              <a:t>berkenan</a:t>
            </a:r>
            <a:r>
              <a:rPr lang="en-ID" sz="3200" b="1" i="1" dirty="0">
                <a:solidFill>
                  <a:srgbClr val="FF0000"/>
                </a:solidFill>
              </a:rPr>
              <a:t> di </a:t>
            </a:r>
            <a:r>
              <a:rPr lang="en-ID" sz="3200" b="1" i="1" dirty="0" err="1">
                <a:solidFill>
                  <a:srgbClr val="FF0000"/>
                </a:solidFill>
              </a:rPr>
              <a:t>hati</a:t>
            </a:r>
            <a:r>
              <a:rPr lang="en-ID" sz="3200" b="1" i="1" dirty="0">
                <a:solidFill>
                  <a:srgbClr val="FF0000"/>
                </a:solidFill>
              </a:rPr>
              <a:t>-Ku</a:t>
            </a:r>
            <a:r>
              <a:rPr lang="en-ID" sz="3200" dirty="0"/>
              <a:t>”.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 err="1"/>
              <a:t>Bersediakah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 </a:t>
            </a:r>
            <a:r>
              <a:rPr lang="en-ID" sz="3200" dirty="0" err="1"/>
              <a:t>berpikir</a:t>
            </a:r>
            <a:r>
              <a:rPr lang="en-ID" sz="3200" dirty="0"/>
              <a:t> </a:t>
            </a:r>
            <a:r>
              <a:rPr lang="en-ID" sz="3200" dirty="0" err="1"/>
              <a:t>bahwa</a:t>
            </a:r>
            <a:r>
              <a:rPr lang="en-ID" sz="3200" dirty="0"/>
              <a:t> </a:t>
            </a:r>
            <a:r>
              <a:rPr lang="en-ID" sz="3200" b="1" u="sng" dirty="0" err="1"/>
              <a:t>dipakai</a:t>
            </a:r>
            <a:r>
              <a:rPr lang="en-ID" sz="3200" b="1" u="sng" dirty="0"/>
              <a:t> oleh Tuhan </a:t>
            </a:r>
            <a:r>
              <a:rPr lang="en-ID" sz="3200" b="1" u="sng" dirty="0" err="1"/>
              <a:t>adalah</a:t>
            </a:r>
            <a:r>
              <a:rPr lang="en-ID" sz="3200" b="1" u="sng" dirty="0"/>
              <a:t> </a:t>
            </a:r>
            <a:r>
              <a:rPr lang="en-ID" sz="3200" b="1" u="sng" dirty="0" err="1"/>
              <a:t>menjadi</a:t>
            </a:r>
            <a:r>
              <a:rPr lang="en-ID" sz="3200" b="1" u="sng" dirty="0"/>
              <a:t> </a:t>
            </a:r>
            <a:r>
              <a:rPr lang="en-ID" sz="3200" b="1" u="sng" dirty="0" err="1"/>
              <a:t>seorang</a:t>
            </a:r>
            <a:r>
              <a:rPr lang="en-ID" sz="3200" b="1" u="sng" dirty="0"/>
              <a:t> </a:t>
            </a:r>
            <a:r>
              <a:rPr lang="en-ID" sz="3200" b="1" u="sng" dirty="0" err="1"/>
              <a:t>pelayan</a:t>
            </a:r>
            <a:r>
              <a:rPr lang="en-ID" sz="3200" dirty="0"/>
              <a:t> dan </a:t>
            </a:r>
            <a:r>
              <a:rPr lang="en-ID" sz="3200" b="1" i="1" dirty="0" err="1">
                <a:solidFill>
                  <a:srgbClr val="C00000"/>
                </a:solidFill>
              </a:rPr>
              <a:t>bukan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menjadi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seorang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penguasa</a:t>
            </a:r>
            <a:r>
              <a:rPr lang="en-ID" sz="3200" dirty="0"/>
              <a:t>;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b="1" u="sng" dirty="0" err="1"/>
              <a:t>menjadi</a:t>
            </a:r>
            <a:r>
              <a:rPr lang="en-ID" sz="3200" b="1" u="sng" dirty="0"/>
              <a:t> </a:t>
            </a:r>
            <a:r>
              <a:rPr lang="en-ID" sz="3200" b="1" u="sng" dirty="0" err="1"/>
              <a:t>seorang</a:t>
            </a:r>
            <a:r>
              <a:rPr lang="en-ID" sz="3200" b="1" u="sng" dirty="0"/>
              <a:t> yang </a:t>
            </a:r>
            <a:r>
              <a:rPr lang="en-ID" sz="3200" b="1" u="sng" dirty="0" err="1"/>
              <a:t>melayani</a:t>
            </a:r>
            <a:r>
              <a:rPr lang="en-ID" sz="3200" dirty="0"/>
              <a:t> dan </a:t>
            </a:r>
            <a:r>
              <a:rPr lang="en-ID" sz="3200" b="1" i="1" dirty="0" err="1">
                <a:solidFill>
                  <a:srgbClr val="C00000"/>
                </a:solidFill>
              </a:rPr>
              <a:t>bukan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menjadi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seorang</a:t>
            </a:r>
            <a:r>
              <a:rPr lang="en-ID" sz="3200" b="1" i="1" dirty="0">
                <a:solidFill>
                  <a:srgbClr val="C00000"/>
                </a:solidFill>
              </a:rPr>
              <a:t> yang </a:t>
            </a:r>
            <a:r>
              <a:rPr lang="en-ID" sz="3200" b="1" i="1" dirty="0" err="1">
                <a:solidFill>
                  <a:srgbClr val="C00000"/>
                </a:solidFill>
              </a:rPr>
              <a:t>dilayani</a:t>
            </a:r>
            <a:r>
              <a:rPr lang="en-ID" sz="32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3200" dirty="0" err="1"/>
              <a:t>Bersediakan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 </a:t>
            </a:r>
            <a:r>
              <a:rPr lang="en-ID" sz="3200" dirty="0" err="1"/>
              <a:t>berpikir</a:t>
            </a:r>
            <a:r>
              <a:rPr lang="en-ID" sz="3200" dirty="0"/>
              <a:t> </a:t>
            </a:r>
            <a:r>
              <a:rPr lang="en-ID" sz="3200" dirty="0" err="1"/>
              <a:t>bahwa</a:t>
            </a:r>
            <a:r>
              <a:rPr lang="en-ID" sz="3200" dirty="0"/>
              <a:t> </a:t>
            </a:r>
            <a:r>
              <a:rPr lang="en-ID" sz="3200" b="1" u="sng" dirty="0" err="1"/>
              <a:t>dipakai</a:t>
            </a:r>
            <a:r>
              <a:rPr lang="en-ID" sz="3200" b="1" u="sng" dirty="0"/>
              <a:t> oleh Tuhan</a:t>
            </a:r>
            <a:r>
              <a:rPr lang="en-ID" sz="3200" dirty="0"/>
              <a:t> </a:t>
            </a:r>
            <a:r>
              <a:rPr lang="en-ID" sz="3200" dirty="0" err="1"/>
              <a:t>adalah</a:t>
            </a:r>
            <a:r>
              <a:rPr lang="en-ID" sz="3200" dirty="0"/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bersedia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melakukan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apa</a:t>
            </a:r>
            <a:r>
              <a:rPr lang="en-ID" sz="3200" b="1" i="1" dirty="0">
                <a:solidFill>
                  <a:srgbClr val="C00000"/>
                </a:solidFill>
              </a:rPr>
              <a:t> yang orang lain </a:t>
            </a:r>
            <a:r>
              <a:rPr lang="en-ID" sz="3200" b="1" i="1" dirty="0" err="1">
                <a:solidFill>
                  <a:srgbClr val="C00000"/>
                </a:solidFill>
              </a:rPr>
              <a:t>tidak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mau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melakukannya</a:t>
            </a:r>
            <a:r>
              <a:rPr lang="en-ID" sz="3200" dirty="0"/>
              <a:t>, </a:t>
            </a:r>
            <a:r>
              <a:rPr lang="en-ID" sz="3200" b="1" i="1" dirty="0" err="1">
                <a:solidFill>
                  <a:srgbClr val="C00000"/>
                </a:solidFill>
              </a:rPr>
              <a:t>bersedia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memberikan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apa</a:t>
            </a:r>
            <a:r>
              <a:rPr lang="en-ID" sz="3200" b="1" i="1" dirty="0">
                <a:solidFill>
                  <a:srgbClr val="C00000"/>
                </a:solidFill>
              </a:rPr>
              <a:t> yang orang lain </a:t>
            </a:r>
            <a:r>
              <a:rPr lang="en-ID" sz="3200" b="1" i="1" dirty="0" err="1">
                <a:solidFill>
                  <a:srgbClr val="C00000"/>
                </a:solidFill>
              </a:rPr>
              <a:t>tidak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mau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memberikannya</a:t>
            </a:r>
            <a:r>
              <a:rPr lang="en-ID" sz="3200" dirty="0"/>
              <a:t>, dan </a:t>
            </a:r>
            <a:r>
              <a:rPr lang="en-ID" sz="3200" b="1" i="1" dirty="0" err="1">
                <a:solidFill>
                  <a:srgbClr val="C00000"/>
                </a:solidFill>
              </a:rPr>
              <a:t>bersedia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mengalami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apa</a:t>
            </a:r>
            <a:r>
              <a:rPr lang="en-ID" sz="3200" b="1" i="1" dirty="0">
                <a:solidFill>
                  <a:srgbClr val="C00000"/>
                </a:solidFill>
              </a:rPr>
              <a:t> yang orang lain </a:t>
            </a:r>
            <a:r>
              <a:rPr lang="en-ID" sz="3200" b="1" i="1" dirty="0" err="1">
                <a:solidFill>
                  <a:srgbClr val="C00000"/>
                </a:solidFill>
              </a:rPr>
              <a:t>tidak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mau</a:t>
            </a:r>
            <a:r>
              <a:rPr lang="en-ID" sz="3200" b="1" i="1" dirty="0">
                <a:solidFill>
                  <a:srgbClr val="C00000"/>
                </a:solidFill>
              </a:rPr>
              <a:t> </a:t>
            </a:r>
            <a:r>
              <a:rPr lang="en-ID" sz="3200" b="1" i="1" dirty="0" err="1">
                <a:solidFill>
                  <a:srgbClr val="C00000"/>
                </a:solidFill>
              </a:rPr>
              <a:t>mengalaminya</a:t>
            </a:r>
            <a:r>
              <a:rPr lang="en-ID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642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606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IDENTITAS DIRI YANG BENAR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2025-09-13T13:52:22Z</dcterms:created>
  <dcterms:modified xsi:type="dcterms:W3CDTF">2025-09-13T14:04:35Z</dcterms:modified>
</cp:coreProperties>
</file>